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6"/>
  </p:notesMasterIdLst>
  <p:sldIdLst>
    <p:sldId id="511" r:id="rId2"/>
    <p:sldId id="463" r:id="rId3"/>
    <p:sldId id="549" r:id="rId4"/>
    <p:sldId id="522" r:id="rId5"/>
    <p:sldId id="550" r:id="rId6"/>
    <p:sldId id="551" r:id="rId7"/>
    <p:sldId id="528" r:id="rId8"/>
    <p:sldId id="527" r:id="rId9"/>
    <p:sldId id="552" r:id="rId10"/>
    <p:sldId id="530" r:id="rId11"/>
    <p:sldId id="529" r:id="rId12"/>
    <p:sldId id="531" r:id="rId13"/>
    <p:sldId id="532" r:id="rId14"/>
    <p:sldId id="533" r:id="rId15"/>
    <p:sldId id="534" r:id="rId16"/>
    <p:sldId id="535" r:id="rId17"/>
    <p:sldId id="536" r:id="rId18"/>
    <p:sldId id="537" r:id="rId19"/>
    <p:sldId id="510" r:id="rId20"/>
    <p:sldId id="512" r:id="rId21"/>
    <p:sldId id="513" r:id="rId22"/>
    <p:sldId id="514" r:id="rId23"/>
    <p:sldId id="520" r:id="rId24"/>
    <p:sldId id="521" r:id="rId25"/>
    <p:sldId id="515" r:id="rId26"/>
    <p:sldId id="517" r:id="rId27"/>
    <p:sldId id="518" r:id="rId28"/>
    <p:sldId id="519" r:id="rId29"/>
    <p:sldId id="477" r:id="rId30"/>
    <p:sldId id="399" r:id="rId31"/>
    <p:sldId id="409" r:id="rId32"/>
    <p:sldId id="481" r:id="rId33"/>
    <p:sldId id="482" r:id="rId34"/>
    <p:sldId id="5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15T05:35:07.542"/>
    </inkml:context>
    <inkml:brush xml:id="br0">
      <inkml:brushProperty name="width" value="0.05292" units="cm"/>
      <inkml:brushProperty name="height" value="0.05292" units="cm"/>
      <inkml:brushProperty name="color" value="#FF0000"/>
    </inkml:brush>
  </inkml:definitions>
  <inkml:trace contextRef="#ctx0" brushRef="#br0">3175 14728 0,'0'0'0,"18"0"15,-1 0 17,1 0-17,-18-17 48,-53 17-48,18 0-15,17 17 16,-105 19 0,17 34-1,53 18 1,35 1 15,53-54-15,-17-17-16,53-1 15,87-34 1,1-19 0,-71 1-16</inkml:trace>
  <inkml:trace contextRef="#ctx0" brushRef="#br0" timeOffset="233.5">3581 14728 0,'0'0'16,"0"-35"-1,0 53 1,0 17 0,17 0-1,-17 18 1,18 71-1,-18-54 1,18-34-16</inkml:trace>
  <inkml:trace contextRef="#ctx0" brushRef="#br0" timeOffset="1285.59">2346 14376 0,'0'0'0,"-53"-36"16,35 19-16,18 34 31,18 36-15,0 36 0,17 122-1,0 54 1,-35-1-1,0-105 1,-17 53 0,-1-53-1,18-71 1,0-71 0,18-17 15,52-35-16,71-18 1,124 18 0,-18 0-1,-124 17-15,159 0 16,142-17 0,-89 35-1,-123 0 1,-107 0-1,-87-18 1,-36 1 0,1-36-1,-18-18 17,35-17-17,-18 53-15,0-89 16,1-123-1,-1 71 1,0-89 0,18 89-1,0 70 1,-17 36 0,-19 17-1,19 35 1,-54 0-1,-17 18 1,-71 18 0,18 0-1,71-18 1,-124 17-16,-142 19 31,-16-1-15,158-17-1,-53 17 1,17 18 0,160-36-1,35 36 1</inkml:trace>
  <inkml:trace contextRef="#ctx0" brushRef="#br0" timeOffset="2102.44">6438 14587 0,'0'0'0,"0"-35"16,0 17-1,0 1 1,0-1-1,-17 18-15,-1 0 16,-70 35 0,-36 54-1,54-19 1,17 54 0,70-1-1,36-88 1,18 1-1,88-54 1</inkml:trace>
  <inkml:trace contextRef="#ctx0" brushRef="#br0" timeOffset="2454.46">6703 14693 0,'0'0'0,"-18"-17"16,0-19-1,36 19 1,53-1 0,-1 18-1,1 53 1,-71-18-1,-35 53 1,-54 1 0,54-54-1,17-35-15,1 17 16,52 1 0,53-36 15,18 1-16</inkml:trace>
  <inkml:trace contextRef="#ctx0" brushRef="#br0" timeOffset="3488.08">5539 14287 0,'0'0'0,"-89"-35"31,72 35-15,17 18-1,-18 35 1,18 88 0,0 71-1,18-54 1,-18-87-16,0 105 16,17 54-1,1-36 1,0-53-1,-1-53 1,1-70 0,0-1-1,35-34 1,17-1 15,142 0-15,88-17-1,123-18 1,18 0 0,-159 18-1,141 0 17,-264 35-17,-106-18 1,-18 0-1,-35 1 17,0-19-32,0 1 15,0-35 1,0-89 0,18-71-1,-18 36 1,18-52-1,-36 69 1,0 89 0,1 17-1,17 36 1,-18 0 0,-17 17 15,-89 18-16,-17 0 1,-159 0 0,-123 35-1,-36 1 1,160-19-16,-54 36 31,176-35-15,19 35-1,69 0 1,54-18 0</inkml:trace>
  <inkml:trace contextRef="#ctx0" brushRef="#br0" timeOffset="4108.18">10266 14411 0,'-18'-18'16,"1"18"-16,-19-35 31,-17 35-16,36 0-15,-1 0 16,-52 18-16,17 17 16,-36 36-1,36-1 1,18 71 15,35-88-15,53 0-16,18-35 15,87-36 1</inkml:trace>
  <inkml:trace contextRef="#ctx0" brushRef="#br0" timeOffset="4555.89">10477 14464 0,'-17'-18'0,"34"36"16,-52-53-16,18 17 0,-1-17 16,18 17-16,18-35 15,17 35 1,71 1 0,0 17-1,-36 17 1,-52 19 15,-54 34-15,-69 1-1,34-18 1,0-18 0,107-17 15,-1-18-31,36 0 15,52 0 1,-88 17 0,-52 36-1,-89 0 1,-35-18 0,-36 1-1</inkml:trace>
  <inkml:trace contextRef="#ctx0" brushRef="#br0" timeOffset="5576.81">9155 14023 0,'0'-18'16,"0"36"-16,0-18 15,0 18-15,0 34 16,0 90 0,0-1-1,0-71 1,0 195-1,17-124-15,-17 53 32,0-35-17,0-71 1,-17-53 0,34 0-1,18-35 1,71-35-1,88 18 1,-17-1 0,193 0-1,71 18 1,18-17 15,-89 17-31,-176 0 31,0 0-15,-53 0 0,-70-18-1,-53 18 1,-18-18 0,-36-35-1,19 18 1,17-71-1,0-88 1,17 53 0,-17-194-1,-35 159 1,17 87 0,1 1-1,17 71 1,0-19 15,0 19-31,0-1 16,-18 0 15,0 1-15,-123-1-1,-88 1 1,-18 17-1,-264 35 1,-72 0 0,72 18-1,246-35 1,-35 17 0,124-35-1,88 0 1</inkml:trace>
  <inkml:trace contextRef="#ctx0" brushRef="#br0" timeOffset="14522.36">2928 15981 0,'0'0'0,"0"-18"15,0 1 1,0-1 0,0 0-1,18 1 1,-18-1 0,17 18-16,-17-18 15,0 1 16,0-1-15,-35 18 0,0 18-1,-18 35 1,18 35 0,17 35-1,18-17 1,35 18-1,0-19 1,-35-34 0,0-36-1,-17-35-15</inkml:trace>
  <inkml:trace contextRef="#ctx0" brushRef="#br0" timeOffset="14739.29">2611 16263 0,'17'-18'31,"1"18"-31,17 0 16,36-17-1,-54 17-15,19 0 16,69 0-1,-69 0 1,-19 0-16</inkml:trace>
  <inkml:trace contextRef="#ctx0" brushRef="#br0" timeOffset="14972.53">3034 16157 0,'-18'0'15,"18"18"-15,18-18 16,0 0 0,17 17-1,-18 1-15,19 0 16,-1 17-1,-17-17 1</inkml:trace>
  <inkml:trace contextRef="#ctx0" brushRef="#br0" timeOffset="15156.01">3175 16175 0,'0'0'0,"0"-18"0,-18 1 16,1 17 15,-1 35-15,0-18-16,18 1 15,-35 35 1,18-18-16</inkml:trace>
  <inkml:trace contextRef="#ctx0" brushRef="#br0" timeOffset="15489.61">3440 16069 0,'-18'0'16,"0"0"0,18 18-1,-17-1 1,17 1 0,0 0-16,0 34 15,0-16 1,35-1-1,18-35 1,-36 0-16</inkml:trace>
  <inkml:trace contextRef="#ctx0" brushRef="#br0" timeOffset="15706.35">3634 16051 0,'0'-17'31,"17"34"0,19 1-15,-1 35 0,-18-18-1,-17 36 1,-35-36-1</inkml:trace>
  <inkml:trace contextRef="#ctx0" brushRef="#br0" timeOffset="17123.89">6509 15840 0,'0'0'0,"17"0"0,1-18 31,-18 0-15,0-17 0,0 0-1,0 17 1,-18 1-1,-17 34 1,0 54 0,0-1-1,35-34-15,-18 52 16,36 71 0,-1-36-1,-17-35 16,-35-17-15,0-54 0,-1-17-16</inkml:trace>
  <inkml:trace contextRef="#ctx0" brushRef="#br0" timeOffset="17323.84">6209 16210 0,'18'-35'32,"-1"35"-17,1 0-15,-18-18 16,35 18-16,53-17 16,-35 17-1,-35-18 1,-1 18-16</inkml:trace>
  <inkml:trace contextRef="#ctx0" brushRef="#br0" timeOffset="17608.72">6615 16069 0,'0'18'31,"17"-18"-15,54 35 15,-54-35-31,-17 18 15,18-18-15,0 17 16,-1-17-16</inkml:trace>
  <inkml:trace contextRef="#ctx0" brushRef="#br0" timeOffset="17808.24">6738 16034 0,'0'-18'16,"0"36"0,-18-1-16,-17 36 15,0-17 1,17-19-16,1 36 16,-1-53-1</inkml:trace>
  <inkml:trace contextRef="#ctx0" brushRef="#br0" timeOffset="18174.75">7020 15928 0,'0'0'0,"-17"0"62,17 18-62,-18 34 32,18 1-17,0-17 1,18-19-16,-1 1 16,19-18-16</inkml:trace>
  <inkml:trace contextRef="#ctx0" brushRef="#br0" timeOffset="18378.07">7232 15928 0,'-18'0'16,"36"0"-16,-36-18 16,36 18-1,35 36 16,-36-19-31,19 36 16,-1 18 0,-70-1-1</inkml:trace>
  <inkml:trace contextRef="#ctx0" brushRef="#br0" timeOffset="19611.61">10266 15522 0,'17'0'16,"1"0"15,-18-17-31,18 17 16,-18-18-16,17 18 15,-17-18 1,18 1-16,-18-1 16,0 0-1,-35 1 1,-1 34-1,-34 54 1,17 35 0,53 53-1,35 35 1,1-36 15,-36-70-31,-36 1 31,-17-72-15,36-17-16</inkml:trace>
  <inkml:trace contextRef="#ctx0" brushRef="#br0" timeOffset="19807.95">10072 15893 0,'0'0'16,"17"0"15,19 0-15,-1 0-16,18-18 31,17 18-31</inkml:trace>
  <inkml:trace contextRef="#ctx0" brushRef="#br0" timeOffset="20045.46">10442 15840 0,'0'0'0,"-17"0"15,34 0 1,-17 17 0,18-17-16,17 36 15,0-1 1,1 0 15</inkml:trace>
  <inkml:trace contextRef="#ctx0" brushRef="#br0" timeOffset="20225.55">10566 15857 0,'-18'-17'16,"0"17"0,1 35-1,-19 0 1,19-17-16,-1 17 15,1-17 1</inkml:trace>
  <inkml:trace contextRef="#ctx0" brushRef="#br0" timeOffset="20558">10883 15663 0,'0'0'0,"0"18"46,0 0-30,0-1-16,0 36 16,0 0-1,18 0 17,-1-53-32,54 18 15</inkml:trace>
  <inkml:trace contextRef="#ctx0" brushRef="#br0" timeOffset="20826.96">11271 15628 0,'-17'0'31,"34"0"-31,-34 18 16,34-1 0,1-17-16,0 18 15,17 17-15,35 36 16,-52 17 15,-71-35-15,0-18-16</inkml:trace>
  <inkml:trace contextRef="#ctx0" brushRef="#br0" timeOffset="51955.06">4145 10125 0,'0'0'0,"-18"-71"31,-34 54 1,52 34 15,-18 89-32,0-71 1,18 18-16,-17 53 15,-19 106 1,1-71 0,-18 70-1,-17 36 1,34-141 0,1 0-1,17-35 1,18-54-1,0 19 1,0-19 31,0 1-16,0-1-15,0 1-1,18-18 1,0 0-16,-1 0 16,72 0-1,122-18 1,-123 1 0,230-18-1,105-18 1,71 0 15,71 35-15,-160 0-1,-193 18-15,194 0 16,176 18 0,-53 35-1,-53-18 1,-176 1-1,53-1 1,-71-18 0,-70 1-1,-54-18 1,-69 0 0,-19 0-1,-35 18 1,-35-36 31,0 0-16,-17 1-15,17-18-1,0-36 1,17-17-1,36-71 1,18-70 0,-18 70-1,-18 88-15,71-158 16,-36 70 0,19-35-1,-36 71 1,0-18-1,-36 53 1,-17 35 15,0 17-15,0 19 0,0-1-1,-17-17 1,-1 17-1,-35 18 1,-71 0 0,-122-17-1,-301 17 1,194 17 0,-70 1-1,-230 17 1,0-17-1,36 17 1,194-17 0,-159 17-1,52 0 17,107 0-17,194-17 1,-71 0-1,71 17 1,52 0 0,54-17-1,52-18 1,54 0 0,17-18-1,0 1 1,17 17 15,1 0-15,-18-18-1,-18 18 1,1 0 0,-1 0-1,0 0 1,18 18-1</inkml:trace>
  <inkml:trace contextRef="#ctx0" brushRef="#br0" timeOffset="52321.6">4692 10583 0,'0'0'0,"0"-17"15,0-1-15,18 36 32,-18 35-17,17 70 1,1-35 0,-18-35-16,-18 35 15,-17 18 1</inkml:trace>
  <inkml:trace contextRef="#ctx0" brushRef="#br0" timeOffset="52854.07">4322 10707 0,'0'0'0,"-89"-106"15,72 18 1,34-18 0,160-18-1,-1 72 1,-70 34-16,88 18 16,18 35-1,-124 89 1,-123-36-1,-107 53 1,-52-35 0,36-36 15,69-70-15,89-35-1,142-18 1,87 18-1,0 53 1,-88 70 0,-123-18-1,-106 54 1,-124-1 0,-53-52-1,107-54 1,-19-70-1,124-17 1</inkml:trace>
  <inkml:trace contextRef="#ctx0" brushRef="#br0" timeOffset="53387.65">5627 10742 0,'0'0'0,"0"-18"0,0-17 15,0 0 1,0-18-1,-18 35 1,-17 18 0,0 0-1,-18 36 1,-18 34 0,18 18-1,71-17 1,35-53-1,35-18 1,0-36 0,-17-17-1,-54 0 1,-17 18 0,-35 18-1,17 17 1,18 70-1,0 1 1,18 17 0,0-53-1</inkml:trace>
  <inkml:trace contextRef="#ctx0" brushRef="#br0" timeOffset="53737.98">6032 10601 0,'0'0'0,"18"0"0,0-18 15,-18 1-15,17-1 16,-34 18 0,-36 18-1,-18 17 1,36-17-1,17 35 1,36-18 0,70-18 15,-35 1-15,-35-18-16,17 35 15,-53 18 1,-87 0-1,-19 0 1,36-35 0</inkml:trace>
  <inkml:trace contextRef="#ctx0" brushRef="#br0" timeOffset="54155.31">6368 10654 0,'0'18'31,"17"-1"16,1-17-31,0 0-1,52-17 1,-52-1 0,-1 18-16,19-18 0,-1-17 15,-17 0 1,-36 17 0,-70 18-1,-89 53 16,107 0-31,35 0 16,70 35 15,53-35-15,0-35-16</inkml:trace>
  <inkml:trace contextRef="#ctx0" brushRef="#br0" timeOffset="55388.03">7532 10248 0,'0'-17'16,"0"34"-16,0-52 0,-18 17 0,-35-35 15,-53 53 1,-35 89 15,18 52-15,35 35 0,88-70-1,35 35 1,71-70-1,52-54 1,-52-52 0,35-36-1,-52 1 1,-72 17 0,-34 35-1,-54 36 1,-35 0-1,0 34 17,71 19-17,35-18 1,35 17 0,54-17-1,52-70 1,-53-1-1,-18-52 1,-34-19 0,-72 19-1,-16 52 1,-1 18 0,-18 18-1,36-1 1,52-17-1,1 0 17,35 0-17,35-17 1,-17-18 0,-1 35-1,-34 17 1,16 18-1,-34 18 1,-18 18 0,-18-36-1,1-17 1,-1-36 0,36-35-1,35-35 1,17 35 15,-17 53-31,0 18 31,-18 52-15,-17-34 0,0-1-1,35-17 1,0-54-1,-1-34 1,-16-54 0,-36 36-1,-36-35 1,19 52 0,17 89-1,0 35 1,0 70-1,17 18 1,-17-17 15,-17-89-31</inkml:trace>
  <inkml:trace contextRef="#ctx0" brushRef="#br0" timeOffset="56023.77">8308 10795 0,'0'-35'0,"0"70"0,0-106 0,0 54 16,35-71 0,36 52-1,35 36 17,-71 18-32,35 53 15,-17-1 1,-70 1-1,-19-54 17,19 1-32,-19-18 15,19-53 1,52-35 0,36-18-1,35 53 1,-54 35-1,-16 36 1,-36 17 0,-18-17-1,18 0-15,-18 35 16,18-36 0,0 36-1,36 18 1,17-36 15,17-35-15,-17-35-1,-18-1 1,-17-52 0,-36 18-1,-35-1 1,-17 53-1,-1 36 1,54 17 0,-1 36-1,53-36 1</inkml:trace>
  <inkml:trace contextRef="#ctx0" brushRef="#br0" timeOffset="56256.84">9225 10354 0,'0'0'0,"0"-53"16,-18 53 0,1 35-1,-1 54 1,18 52-1,-17-53 1,17-35-16,0 35 16,17 0-1</inkml:trace>
  <inkml:trace contextRef="#ctx0" brushRef="#br0" timeOffset="56472.6">9419 10425 0,'0'0'16,"0"-18"-16,18-17 0,-18 70 31,0-17-15,-35 158 0,17-88-1,18 0 1,0-52-16,0 17 15,18-36-15</inkml:trace>
  <inkml:trace contextRef="#ctx0" brushRef="#br0" timeOffset="56806.31">9596 10689 0,'0'0'0,"-18"35"31,18-17-16,18-18 17,-1-18-17,54 1 1,-1-54 0,-52 36-1,-18 17-15,-18-17 16,-70 17-1,35 54 1,0 52 0,53-35-1,18 35 1,35-35 0,-18-53-1</inkml:trace>
  <inkml:trace contextRef="#ctx0" brushRef="#br0" timeOffset="57106.47">9878 10619 0,'0'0'0,"0"-18"0,-18-17 16,0 17 0,54 71 15,-19-18-31,1 53 15,0 18 1,-18-35 0,-53-18-1,17-89 1,1-16 0,53-72-1,35 18 1,53 36-1,-53 70 1</inkml:trace>
  <inkml:trace contextRef="#ctx0" brushRef="#br0" timeOffset="57623.05">11377 10354 0,'0'0'15,"88"-106"1,-70 36 0,17-19-1,-35 54-15,0-35 16,-35 34-1,-53 89 1,0 71 0,52-1-1,36 89 1,0 0 0,0-1-1,0-70 1,0 0-1,-53-70 17,18-71-32</inkml:trace>
  <inkml:trace contextRef="#ctx0" brushRef="#br0" timeOffset="57792.96">10989 10724 0,'0'0'0,"0"-17"0,53-1 16,-35 18-16,34-17 16,54 17-1,18 0 1,-36 17 0</inkml:trace>
  <inkml:trace contextRef="#ctx0" brushRef="#br0" timeOffset="58023.22">11536 10636 0,'-18'0'0,"1"0"32,34 0-1,-17 18-31,18-18 0,-1 18 15,19 17 1,17 0 0,-18 0-1,-17-35 1</inkml:trace>
  <inkml:trace contextRef="#ctx0" brushRef="#br0" timeOffset="58205.87">11642 10619 0,'0'0'0,"0"-18"16,-18 0 0,18 36-1,-18 0 1,-35 52 0,18-17-1,18-35-15,-1 35 16,0-36-16</inkml:trace>
  <inkml:trace contextRef="#ctx0" brushRef="#br0" timeOffset="58506.41">11871 10513 0,'0'0'0,"0"-18"0,0 36 63,0-1-47,0 1-16,-18 17 15,18 36 1,18-36-16,17 18 15,18 18 1,0-54 0,-18-34-1</inkml:trace>
  <inkml:trace contextRef="#ctx0" brushRef="#br0" timeOffset="58692.84">12206 10513 0,'0'0'0,"0"-36"0,18 36 32,35 53-17,0 0 1,-1 53 0,-69 0-1,-142-18 1</inkml:trace>
  <inkml:trace contextRef="#ctx0" brushRef="#br0" timeOffset="60942.03">3104 14164 0,'0'0'15,"0"0"-15,18 0 0,17-18 16,-17 18-1,-18-17-15,35 17 32,1-18-17,-19 0 1,-34 18 187,-1-17-156,18-1-16,0 1-15</inkml:trace>
  <inkml:trace contextRef="#ctx0" brushRef="#br0" timeOffset="61207.52">3510 13882 0,'18'0'47,"-18"-18"-47,17 18 16,19-17 0,17-19-1,-36 36 1,1-17-16</inkml:trace>
  <inkml:trace contextRef="#ctx0" brushRef="#br0" timeOffset="61407.04">3775 13688 0,'0'-18'32,"17"18"-32,-17-18 15,18 1 1,17-1-16</inkml:trace>
  <inkml:trace contextRef="#ctx0" brushRef="#br0" timeOffset="61590.96">4110 13353 0,'0'0'0,"0"-18"31,0 0-31,17 1 31,19-19-31</inkml:trace>
  <inkml:trace contextRef="#ctx0" brushRef="#br0" timeOffset="61776.03">4357 13070 0,'0'0'0,"0"-17"0,0-1 16,0 0-1,17 1 1</inkml:trace>
  <inkml:trace contextRef="#ctx0" brushRef="#br0" timeOffset="61926.03">4604 12806 0,'17'-18'15,"-17"1"1,18 17-16,-18-18 16,53-17-1</inkml:trace>
  <inkml:trace contextRef="#ctx0" brushRef="#br0" timeOffset="62093.13">4939 12506 0,'18'-18'15,"-18"1"-15,0-1 16,17 0-16,-17 1 15</inkml:trace>
  <inkml:trace contextRef="#ctx0" brushRef="#br0" timeOffset="62227.02">5151 12224 0,'0'0'0,"0"-18"15,17 18-15,1-18 16</inkml:trace>
  <inkml:trace contextRef="#ctx0" brushRef="#br0" timeOffset="62390.92">5380 11994 0,'17'-17'15,"-34"34"-15,34-52 0,1 35 16,17-53 0,36 0-1,-53 36-15</inkml:trace>
  <inkml:trace contextRef="#ctx0" brushRef="#br0" timeOffset="62874.71">5345 11695 0,'0'0'0,"17"0"16,-17-18-16,71 0 15,17-17 17,-35 0-32,0 35 31,-53 17-31,17 72 31,1-19-15,0-17-16,-1 0 0</inkml:trace>
  <inkml:trace contextRef="#ctx0" brushRef="#br0" timeOffset="63765.14">6773 13970 0,'0'0'15,"-17"0"-15,17-18 63,0 1-32</inkml:trace>
  <inkml:trace contextRef="#ctx0" brushRef="#br0" timeOffset="63925.11">6791 13617 0,'0'-17'0,"0"34"0,0-52 0,0 17 16,-18-17-1,18-18 1,-17 18 0,34 0-16</inkml:trace>
  <inkml:trace contextRef="#ctx0" brushRef="#br0" timeOffset="64083.01">6879 13141 0,'-35'-18'16,"70"36"-16,-70-53 0,17 17 15,1 0 1,-1-17-1,18 17-15</inkml:trace>
  <inkml:trace contextRef="#ctx0" brushRef="#br0" timeOffset="64242">6879 12841 0,'-17'-18'15,"17"1"-15,0-1 16,0 1 0</inkml:trace>
  <inkml:trace contextRef="#ctx0" brushRef="#br0" timeOffset="64392.73">6914 12524 0,'-35'-36'16,"35"19"-16,0-1 15,0 0-15</inkml:trace>
  <inkml:trace contextRef="#ctx0" brushRef="#br0" timeOffset="64524.69">6967 12259 0,'-17'-35'15,"17"17"-15,0 0 16</inkml:trace>
  <inkml:trace contextRef="#ctx0" brushRef="#br0" timeOffset="64641.92">6950 12047 0,'0'-17'16,"0"-1"-1,0 0 1</inkml:trace>
  <inkml:trace contextRef="#ctx0" brushRef="#br0" timeOffset="64844.54">7003 11836 0,'0'0'0,"0"-18"0,0-17 16,0-1-1,0-16 17,0 34-32,0 0 15,0 1 1,0-1-1,0 0 1</inkml:trace>
  <inkml:trace contextRef="#ctx0" brushRef="#br0" timeOffset="65259.58">6932 11483 0,'0'0'0,"-53"18"16,36-18-1,-36 35 1,0 35-1,17-34 1,19-19-16,-1 19 16,0-1-1</inkml:trace>
  <inkml:trace contextRef="#ctx0" brushRef="#br0" timeOffset="65443.98">6844 11589 0,'0'0'0,"0"-18"0,18 0 16,17 1-1,0 17 1,-17 0-16,35 17 16,35 54-1,18 17 1</inkml:trace>
  <inkml:trace contextRef="#ctx0" brushRef="#br0" timeOffset="67097.32">10336 13882 0,'-17'0'0,"34"0"16,-34-18 15,-1 18-31,0 0 31,18-17-31</inkml:trace>
  <inkml:trace contextRef="#ctx0" brushRef="#br0" timeOffset="67264.14">10160 13705 0,'0'-17'0,"0"34"0,-18-52 0,18 17 16,-17 1-1,-19-18 1,19-1 0,-1 36-1,1-17-15</inkml:trace>
  <inkml:trace contextRef="#ctx0" brushRef="#br0" timeOffset="67443.44">9860 13317 0,'0'0'0,"-53"-70"15,36 52 1,-1-17 0,0 17-16,18-17 15,0 17-15</inkml:trace>
  <inkml:trace contextRef="#ctx0" brushRef="#br0" timeOffset="67592.47">9578 12965 0,'0'0'0,"-53"-71"15,35 53 1,-17-17-1,0 0 1</inkml:trace>
  <inkml:trace contextRef="#ctx0" brushRef="#br0" timeOffset="67759.57">9366 12700 0,'-17'-18'16,"34"36"-16,-70-36 0,18-17 0,17 0 16,18 0-1</inkml:trace>
  <inkml:trace contextRef="#ctx0" brushRef="#br0" timeOffset="67928.6">9049 12330 0,'-18'0'0,"36"0"0,-54 0 16,19-18-16,-18 0 16,17-17-1</inkml:trace>
  <inkml:trace contextRef="#ctx0" brushRef="#br0" timeOffset="68079.23">8872 12100 0,'0'0'0,"-35"-53"15,17 53 1,1-35-1</inkml:trace>
  <inkml:trace contextRef="#ctx0" brushRef="#br0" timeOffset="68275.82">8767 11889 0,'0'0'0,"-71"-18"15,53 0-15,1 18 16,-1-17 0</inkml:trace>
  <inkml:trace contextRef="#ctx0" brushRef="#br0" timeOffset="68526.78">8520 11712 0,'-18'18'15,"18"-1"1,0 1-16,-18 17 16,1 71-1,17-35 1</inkml:trace>
  <inkml:trace contextRef="#ctx0" brushRef="#br0" timeOffset="68745.62">8555 11853 0,'0'0'0,"-18"-88"16,18 53-1,18 17 1,-1 1-16,54 17 15,70 52 1,53 37 0</inkml:trace>
  <inkml:trace contextRef="#ctx0" brushRef="#br0" timeOffset="77846.89">5045 8326 0,'17'0'16,"-17"-18"-1,18 0-15,-18 1 16,0-1 0,18 0-16,-18 1 15,0-19 1,-18 19-1,-17 17 1,-36 17 0,-52 36-1,52-17 1,53 17 0,54-36-1,70 1 1,35 17-1,-53 0 17,-88-17-17,-71 35 1,1-35 0,-89-18-1,36 0 1,87-18-1,19 0-15</inkml:trace>
  <inkml:trace contextRef="#ctx0" brushRef="#br0" timeOffset="78314.34">5380 8308 0,'0'0'0,"17"-18"32,-17 1-17,0-1 1,-17 18 0,-1 0-1,1 0-15,-1 0 16,-35 18-1,0 35 1,53-1 0,35 1-1,1-35 1,17-18 0,-1-35-1,-16-18 1,-19 18-1,-17-1 17,0 19-17,0 52 1,0 18 0,0-18-1,18 0-15</inkml:trace>
  <inkml:trace contextRef="#ctx0" brushRef="#br0" timeOffset="78766.25">5609 8202 0,'0'0'0,"0"-18"0,0-17 16,-17 0-1,-1 53 16,0 17-15,18 53 0,18 18-1,-18-36 1,0 36 0,0-53-1,-18-35 1,1-54-1,17-16 1,35-54 0,0 0-1,0 35 1,1 71 0,-19 0-1,19 18-15,-1 17 16,-35 1 15,-35-19-15,-54-17-1,37 0-15</inkml:trace>
  <inkml:trace contextRef="#ctx0" brushRef="#br0" timeOffset="79047.83">6103 8026 0,'-18'0'15,"1"0"1,17 17-1,-36 89 17,19-71-32,17-17 15,-35 70 1,-1-17 0,19-36-1</inkml:trace>
  <inkml:trace contextRef="#ctx0" brushRef="#br0" timeOffset="79480.97">6315 8202 0,'-18'0'15,"36"0"-15,-36-18 16,0 18-16,1 0 16,-1 0-1,18 53 1,-17-17 0,17 17-1,35-1 1,18-34-1,-18-18 1,36-53 0,-19-17-1,-16-1 1,-36 36 0,-18 0-1,0 35 1,1 0-1,17 17 1</inkml:trace>
  <inkml:trace contextRef="#ctx0" brushRef="#br0" timeOffset="79730.78">6632 8079 0,'0'0'0,"0"17"47,0 1-32,0 0 1,0-1-16,0 1 0,0 17 16,0 36-1,0-36 1,0-17-1</inkml:trace>
  <inkml:trace contextRef="#ctx0" brushRef="#br0" timeOffset="80148.06">6967 7973 0,'0'0'0,"-17"-18"15,17 0 1,-18 18 0,18 18-1,-18 35 1,1-18-16,-1 1 15,-17 87 1,-18-17 0,53-36-1,0-52 1</inkml:trace>
  <inkml:trace contextRef="#ctx0" brushRef="#br0" timeOffset="80464.39">7320 8114 0,'0'-18'15,"-18"18"-15,1 0 16,17-17-1,-18 17-15,1 0 16,-36 35 0,-18 0-1,53 0 1,1 18 0,34-17 15,36-1-16,0-35-15</inkml:trace>
  <inkml:trace contextRef="#ctx0" brushRef="#br0" timeOffset="80815.56">7514 8079 0,'0'0'0,"0"-18"16,-17 18-1,-1 0-15,0 18 16,1-1 0,-19 19-1,36-1 1,0-18 0,18 1-1,0-18-15,17 0 16,18-35 15,-18 0-15,-35-1-1,-53 19 1,18 17 0,0 0-1</inkml:trace>
  <inkml:trace contextRef="#ctx0" brushRef="#br0" timeOffset="81148.86">7655 8043 0,'-17'0'15,"17"-17"1,17 17-1,1 0-15,35 0 32,0 53-17,-36-18 1,-17 0 0,-17-17-1,-1-18 1,0-35-1,36-1 1,17-17 0,18 0-1,-35 53 1</inkml:trace>
  <inkml:trace contextRef="#ctx0" brushRef="#br0" timeOffset="81518.42">7973 8008 0,'0'0'0,"-18"18"16,0-18-1,18 17 1,18-17 15,0 0-31,-1 0 16,1 0-1,0 0-15,-1-17 16,19-1 0,-36 0-1,0-17 1,-36 17 0,1 18 15,17 18-16,-17 35 1,35 0 0,35-18-1,36-35 1</inkml:trace>
  <inkml:trace contextRef="#ctx0" brushRef="#br0" timeOffset="81766.24">8361 7796 0,'0'0'0,"-18"-17"32,1 34-32,17 1 15,-18 17-15,-17 53 31,-1 36-15,19-36 0,-1-35-1,0 0-15</inkml:trace>
  <inkml:trace contextRef="#ctx0" brushRef="#br0" timeOffset="82349.03">8467 7973 0,'-18'0'32,"0"0"-32,18 17 31,0 1-16,0 0 1,0 17 0,0-17-1,0-1 1,0-34 0,18-1-1,-18 0-15,18-17 16,52-36-1,-35 54 1,1 34 0,-19 1-1,-17 35 1,0-18 0,18-17-1,-18-36 32,35-17-31,1-18-1,17 18 1,-36 35 0,-17 17-16,18 1 15,-18 35 1,0-18-1</inkml:trace>
  <inkml:trace contextRef="#ctx0" brushRef="#br0" timeOffset="82667.52">8908 7902 0,'0'0'0,"0"-17"16,0-1 15,0 53-15,17 0-1,-17-17-15,18 17 16,17 1 0,-17-19-1,-1-34 1,1-1-1,17-53 1,1 19 0,-19 16-1,1 36 1</inkml:trace>
  <inkml:trace contextRef="#ctx0" brushRef="#br0" timeOffset="83032">9260 7885 0,'18'-18'31,"-18"0"-31,18 18 0,-1 0 16,1 0 0,-36 0 15,1 0-31,-36 18 16,0 0-1,0 34 16,53-16-15,0-19-16,18 19 16,34-1-1,37-53 1,-36 1 0</inkml:trace>
  <inkml:trace contextRef="#ctx0" brushRef="#br0" timeOffset="83366.59">9701 7673 0,'0'0'0,"-17"-18"0,17 1 16,-18 34 15,18 1-31,-18 17 16,18-17-16,-35 52 15,-18 54 1,18-1-1,17-34 1</inkml:trace>
  <inkml:trace contextRef="#ctx0" brushRef="#br0" timeOffset="83733.39">10195 7743 0,'0'0'0,"-17"0"16,-1-17-16,0 17 15,-17 0 1,-18 0 0,36 17-16,-36 1 15,-18 53 1,53 17 0,36 0-1,53-53 16,-1-35-15,-35 0-16</inkml:trace>
  <inkml:trace contextRef="#ctx0" brushRef="#br0" timeOffset="84117.95">10407 7849 0,'-18'0'31,"1"0"-15,-1 0-16,0 18 15,1-18-15,-36 35 16,18 18 0,35 0-1,35-18 1,35-17 15,36-36-15,-18-17-1,-52-18 1,-36 35 0,-53-17-1,0 0 1,0 35-1,35 18 1,18-1 0</inkml:trace>
  <inkml:trace contextRef="#ctx0" brushRef="#br0" timeOffset="84753.09">10672 7867 0,'-18'0'0,"0"-18"16,18 1-1,18 17 1,17 0 0,-17 0-16,17 17 15,0 36 1,-17-18-1,-36 1 1,-17-19 0,17-17-1,18-17 1,36-36 0,17 0-1,-18 18 16,0 35-15,-35 35 0,0 18-1,35 0 1,1-18 0,17-35-1,17-35 1,-35-36-1,-17-17 1,-18 17 0,-18-34-1,1 52 1,-1 70 15,18 54-15,0-18-1,35 70 1,-17-35 0,0-35-1</inkml:trace>
  <inkml:trace contextRef="#ctx0" brushRef="#br0" timeOffset="85399.86">11130 7902 0,'0'0'0,"0"-35"15,0 0 1,18-1 0,35 19-1,17 17 1,1 17 15,-54 19-15,1-1-1,-53 0 1,0-17 0,17-36-1,0 1 1,18-19 0,36 1-1,34 0 1,-17 35-1,0 0 1,-18 17 0,-52 1 31,-1 17-16,0 1-16,18-1 1,18 0 0,0-35-16,17 0 15,35-18 1,-17-34 0,-35 16-1,-36-34 1,-17 52-1,0 18 1,35 18 15</inkml:trace>
  <inkml:trace contextRef="#ctx0" brushRef="#br0" timeOffset="85635.09">11853 7655 0,'0'0'0,"0"-17"15,-17-19 1,-1 36 0,18 36-1,0-19-15,0 36 16,0 18-1,18 35 1,-18-36 0,17-52-1</inkml:trace>
  <inkml:trace contextRef="#ctx0" brushRef="#br0" timeOffset="85850.51">11977 7655 0,'0'0'0,"17"-17"0,-17-19 16,0 54-1,0 35 1,0 17 0,18 36-1,-18-35 1,0-54-16,0 36 15</inkml:trace>
  <inkml:trace contextRef="#ctx0" brushRef="#br0" timeOffset="86234.56">12153 7849 0,'18'18'15,"-18"0"1,17-18 15,1 0-15,0 17-16,17-17 16,0-17-1,18-1 1,-35-17-1,-36-1 1,-35 1 0,0 35-1,0 35 1,1 18 0,69 35 15,1-52-16,52-1 1,-34-35-16</inkml:trace>
  <inkml:trace contextRef="#ctx0" brushRef="#br0" timeOffset="86534.11">12524 7779 0,'0'0'0,"0"-36"16,17 1-1,19 35 1,16 53 0,-16 35-1,-19-17 1,-17-18 15,0-36-15,-17-52-1,17-18 1,53-53 0,0 53-1,35 1 1,-35 52-16</inkml:trace>
  <inkml:trace contextRef="#ctx0" brushRef="#br0" timeOffset="87417.15">7179 8749 0,'0'0'16,"35"-53"15,-35 71-15,0 35-1,-17-18-15,17 53 16,-18 159-1,18-106 1,0 18 0,0-71-1,-18-53 1,18 1-16</inkml:trace>
  <inkml:trace contextRef="#ctx0" brushRef="#br0" timeOffset="87900.58">6862 8996 0,'0'0'0,"0"-18"16,0 1-1,0-1 1,17 0 0,18-17-1,-17 17-15,53-70 16,-18 18 0,35-36-1,-18 53 1,-34 35-1,-19 36 1,18 70 0,54 53-1,-19-17 1</inkml:trace>
  <inkml:trace contextRef="#ctx0" brushRef="#br0" timeOffset="89818.86">4480 8819 0,'53'0'16,"-35"-17"0,35 17-16,17-18 31,-17 18-16,71-17 1,87-1 0,72 0-1,-72 1 1,-87 17-16,123-18 16,176 18-1,0 0 1,-140 0-1,-142 0-15,141 0 16,176 0 0,19-18-1,52 1 17,-141-1-17,212 18 1,-1 0-1,-69 18 1,-89 17 0,-177-17-1,195-18 1,-283-18 0,18 18-1,-159-18-15</inkml:trace>
  <inkml:trace contextRef="#ctx0" brushRef="#br0" timeOffset="92552.38">4339 8925 0,'-53'0'15,"36"0"-15,-19 0 16,1 18-16,-36 17 15,-123 89 1,-70 87 0,-89 89-1,106-53 17,-88 194-17,88 88 1,71 36-1,105-195 1,71 230 0,53-388-1,53 34 1,-36-122 0,-52-89-16</inkml:trace>
  <inkml:trace contextRef="#ctx0" brushRef="#br0" timeOffset="92887.57">2399 12788 0,'0'0'0,"-35"35"16,17-35 0,18 53-1,35 0 1,1-17 0,-19-36-16,18 17 15,18-17 1,0-35 15,0-18-31,18 0 31,-18 18-31</inkml:trace>
  <inkml:trace contextRef="#ctx0" brushRef="#br0" timeOffset="93703.06">6085 9084 0,'-17'-18'0,"34"36"0,-17-36 46,0 36-30,18 0-16,-18-1 0,35 54 16,18 88-1,-17 17 17,-36-35-17,0-70 1,-18-18-16</inkml:trace>
  <inkml:trace contextRef="#ctx0" brushRef="#br0" timeOffset="94486.17">6262 11501 0,'0'-18'0,"-18"0"0,1-35 31,17 89 1,17-1-32,-17 0 0,18 53 15,-1 89 1,19 52 15,-36 18-15,17-71-16,-34 71 31,-1-17-15,-17-19-1,17-34 1,18-107-1,18 1 1,-1-71-16</inkml:trace>
  <inkml:trace contextRef="#ctx0" brushRef="#br0" timeOffset="94853.15">6156 13564 0,'0'0'0,"-18"0"31,18 18-15,18-18 0,-18 18-1,18-1-15,-1 1 16,19 35-1,-1-53 1,0 0 0,18-36-1,-35-16 1,17-1 0,-35 17-1,18 36 1,-1 18-1,18 0 1</inkml:trace>
  <inkml:trace contextRef="#ctx0" brushRef="#br0" timeOffset="95670.1">10001 8784 0,'0'0'0,"-17"-17"0,17-36 32,17 70-17,1 71 1,0 1-1,-1-36-15,18 52 16,1 54 0,-19-35-1,-52-36 17,-18-35-32</inkml:trace>
  <inkml:trace contextRef="#ctx0" brushRef="#br0" timeOffset="96354.82">9966 11747 0,'0'0'0,"0"18"16,-18 17 0,18-17-1,-17 35 1,17 35 0,35 53-1,36 36 1,-36-72-1,35 54 1,1-18 0,35-17-1,0-1 1,-54 1 0,-34-36-1,-18 0 1,-18-53-1,18-17-15</inkml:trace>
  <inkml:trace contextRef="#ctx0" brushRef="#br0" timeOffset="96737.49">10301 13353 0,'0'17'0,"18"-17"16,35 18 15,-36 0-31,54 34 0,-36-34 16,-17-18-16,-1 18 0,36-1 15,-17-17 1,-19-17 15,-17-19-15,18-16 0,17 16-1,-17 36 1,-18-17-1,-18 34 1,-17 19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2839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8/FirstFioriApp/webapp/view/View1.view.xml"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8/FirstFioriApp/webapp/view/App.view.xml" TargetMode="External"/><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8/FirstFioriApp/webapp/controller/View1.controller.js" TargetMode="External"/><Relationship Id="rId11" Type="http://schemas.openxmlformats.org/officeDocument/2006/relationships/hyperlink" Target="https://github.com/soyuztechnologies/brakesindia_UI5_Fiori_Feb7/blob/master/Day%208/FirstFioriApp/webapp/manifest.json" TargetMode="External"/><Relationship Id="rId5" Type="http://schemas.openxmlformats.org/officeDocument/2006/relationships/hyperlink" Target="https://github.com/soyuztechnologies/brakesindia_UI5_Fiori_Feb7/blob/master/Day%208/FirstFioriApp/webapp/controller/BaseController.js" TargetMode="External"/><Relationship Id="rId10" Type="http://schemas.openxmlformats.org/officeDocument/2006/relationships/hyperlink" Target="https://github.com/soyuztechnologies/brakesindia_UI5_Fiori_Feb7/blob/master/Day%208/FirstFioriApp/webapp/index.html" TargetMode="External"/><Relationship Id="rId4" Type="http://schemas.openxmlformats.org/officeDocument/2006/relationships/hyperlink" Target="https://github.com/soyuztechnologies/brakesindia_UI5_Fiori_Feb7/blob/master/Day%208/FirstFioriApp/webapp/controller/App.controller.js" TargetMode="External"/><Relationship Id="rId9" Type="http://schemas.openxmlformats.org/officeDocument/2006/relationships/hyperlink" Target="https://github.com/soyuztechnologies/brakesindia_UI5_Fiori_Feb7/blob/master/Day%208/FirstFioriApp/webapp/Component.j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8/WorkingWithMultiplViews/webapp/Component.js"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8/WorkingWithMultiplViews/webapp/controller/View2.controller.js" TargetMode="Externa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8/WorkingWithMultiplViews/webapp/view/View2.view.xml" TargetMode="External"/><Relationship Id="rId5" Type="http://schemas.openxmlformats.org/officeDocument/2006/relationships/hyperlink" Target="https://github.com/soyuztechnologies/brakesindia_UI5_Fiori_Feb7/blob/master/Day%208/WorkingWithMultiplViews/webapp/controller/View1.controller.js" TargetMode="External"/><Relationship Id="rId4" Type="http://schemas.openxmlformats.org/officeDocument/2006/relationships/hyperlink" Target="https://github.com/soyuztechnologies/brakesindia_UI5_Fiori_Feb7/blob/master/Day%208/WorkingWithMultiplViews/webapp/view/View1.view.x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9/Exercise_BasicLists/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9/Exercise_ListBinding/webapp/view/View1.view.xml" TargetMode="External"/><Relationship Id="rId7"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9/Exercise_ListBinding/webapp/util/formatter.js" TargetMode="External"/><Relationship Id="rId5" Type="http://schemas.openxmlformats.org/officeDocument/2006/relationships/hyperlink" Target="https://github.com/soyuztechnologies/brakesindia_UI5_Fiori_Feb7/blob/master/Day%209/Exercise_ListBinding/webapp/mockdata/fruits.json" TargetMode="External"/><Relationship Id="rId4" Type="http://schemas.openxmlformats.org/officeDocument/2006/relationships/hyperlink" Target="https://github.com/soyuztechnologies/brakesindia_UI5_Fiori_Feb7/blob/master/Day%209/Exercise_ListBinding/webapp/manifest.js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9/Exercise_Search/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github.com/soyuztechnologies/brakesindia_UI5_Fiori_Feb7/blob/master/Day%209/Exercise_Search/webapp/controller/View1.controller.js"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experience.sap.com/fiori-design-web/message-popover/" TargetMode="External"/><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https://github.com/soyuztechnologies/brakesindia_UI5_Fiori_Feb7/blob/master/Day%209/Exercise_ToolBar%26MessageBox/webapp/controller/View2.controller.js" TargetMode="External"/><Relationship Id="rId4" Type="http://schemas.openxmlformats.org/officeDocument/2006/relationships/hyperlink" Target="https://github.com/soyuztechnologies/brakesindia_UI5_Fiori_Feb7/blob/master/Day%209/Exercise_ToolBar%26MessageBox/webapp/view/View2.view.x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9/Exercise_WorkListApp/webapp/view/View2.view.xml" TargetMode="External"/><Relationship Id="rId5" Type="http://schemas.openxmlformats.org/officeDocument/2006/relationships/hyperlink" Target="https://github.com/soyuztechnologies/brakesindia_UI5_Fiori_Feb7/blob/master/Day%209/Exercise_WorkListApp/webapp/controller/View1.controller.js" TargetMode="External"/><Relationship Id="rId4" Type="http://schemas.openxmlformats.org/officeDocument/2006/relationships/hyperlink" Target="https://github.com/soyuztechnologies/brakesindia_UI5_Fiori_Feb7/blob/master/Day%209/Exercise_WorkListApp/webapp/view/View1.view.x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soyuztechnologies/brakesindia_UI5_Fiori_Feb7/blob/master/Day%207/Exercie_BaseController/webapp/view/MyView.view.xml" TargetMode="External"/><Relationship Id="rId7"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hyperlink" Target="https://github.com/soyuztechnologies/brakesindia_UI5_Fiori_Feb7/blob/master/Day%207/Exercie_BaseController/webapp/controller/BaseController.js" TargetMode="External"/><Relationship Id="rId4" Type="http://schemas.openxmlformats.org/officeDocument/2006/relationships/hyperlink" Target="https://github.com/soyuztechnologies/brakesindia_UI5_Fiori_Feb7/blob/master/Day%207/Exercie_BaseController/webapp/controller/MyView.controller.j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tiff"/><Relationship Id="rId5" Type="http://schemas.openxmlformats.org/officeDocument/2006/relationships/image" Target="../media/image32.tiff"/><Relationship Id="rId10" Type="http://schemas.openxmlformats.org/officeDocument/2006/relationships/image" Target="../media/image2.png"/><Relationship Id="rId4" Type="http://schemas.openxmlformats.org/officeDocument/2006/relationships/image" Target="../media/image31.tiff"/><Relationship Id="rId9" Type="http://schemas.openxmlformats.org/officeDocument/2006/relationships/hyperlink" Target="https://anubhavtrainings.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6.jpg"/><Relationship Id="rId7" Type="http://schemas.openxmlformats.org/officeDocument/2006/relationships/image" Target="../media/image3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7/Formatters/webapp/util/lifeSaver.js" TargetMode="External"/><Relationship Id="rId5" Type="http://schemas.openxmlformats.org/officeDocument/2006/relationships/hyperlink" Target="https://github.com/soyuztechnologies/brakesindia_UI5_Fiori_Feb7/blob/master/Day%207/Formatters/webapp/controller/MyView.controller.js" TargetMode="External"/><Relationship Id="rId4" Type="http://schemas.openxmlformats.org/officeDocument/2006/relationships/hyperlink" Target="https://github.com/soyuztechnologies/brakesindia_UI5_Fiori_Feb7/blob/master/Day%207/Formatters/webapp/view/MyView.view.x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First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hlinkClick r:id="rId4"/>
              </a:rPr>
              <a:t>App.controller.js</a:t>
            </a:r>
            <a:endParaRPr lang="en-US" dirty="0"/>
          </a:p>
          <a:p>
            <a:pPr marL="1657350" lvl="3" indent="-285750">
              <a:buFontTx/>
              <a:buChar char="-"/>
            </a:pPr>
            <a:r>
              <a:rPr lang="en-US" dirty="0">
                <a:hlinkClick r:id="rId5"/>
              </a:rPr>
              <a:t>BaseController.js</a:t>
            </a:r>
            <a:endParaRPr lang="en-US" dirty="0"/>
          </a:p>
          <a:p>
            <a:pPr marL="1657350" lvl="3" indent="-285750">
              <a:buFontTx/>
              <a:buChar char="-"/>
            </a:pPr>
            <a:r>
              <a:rPr lang="en-US" dirty="0">
                <a:hlinkClick r:id="rId6"/>
              </a:rPr>
              <a:t>View1.controller.js</a:t>
            </a:r>
            <a:endParaRPr lang="en-US" dirty="0"/>
          </a:p>
          <a:p>
            <a:pPr marL="1200150" lvl="2" indent="-285750">
              <a:buFontTx/>
              <a:buChar char="-"/>
            </a:pPr>
            <a:r>
              <a:rPr lang="en-US" dirty="0"/>
              <a:t>view</a:t>
            </a:r>
          </a:p>
          <a:p>
            <a:pPr marL="1657350" lvl="3" indent="-285750">
              <a:buFontTx/>
              <a:buChar char="-"/>
            </a:pPr>
            <a:r>
              <a:rPr lang="en-US" dirty="0">
                <a:hlinkClick r:id="rId7"/>
              </a:rPr>
              <a:t>App.view.xml</a:t>
            </a:r>
            <a:endParaRPr lang="en-US" dirty="0"/>
          </a:p>
          <a:p>
            <a:pPr marL="1657350" lvl="3" indent="-285750">
              <a:buFontTx/>
              <a:buChar char="-"/>
            </a:pPr>
            <a:r>
              <a:rPr lang="en-US" dirty="0">
                <a:hlinkClick r:id="rId8"/>
              </a:rPr>
              <a:t>View1.view.xml</a:t>
            </a:r>
            <a:endParaRPr lang="en-US" dirty="0"/>
          </a:p>
          <a:p>
            <a:pPr marL="1200150" lvl="2" indent="-285750">
              <a:buFontTx/>
              <a:buChar char="-"/>
            </a:pPr>
            <a:r>
              <a:rPr lang="en-US" dirty="0">
                <a:hlinkClick r:id="rId9"/>
              </a:rPr>
              <a:t>Component.js</a:t>
            </a:r>
            <a:endParaRPr lang="en-US" dirty="0"/>
          </a:p>
          <a:p>
            <a:pPr marL="1200150" lvl="2" indent="-285750">
              <a:buFontTx/>
              <a:buChar char="-"/>
            </a:pPr>
            <a:r>
              <a:rPr lang="en-US" dirty="0">
                <a:hlinkClick r:id="rId10"/>
              </a:rPr>
              <a:t>index.html</a:t>
            </a:r>
            <a:endParaRPr lang="en-US" dirty="0"/>
          </a:p>
          <a:p>
            <a:pPr marL="1200150" lvl="2" indent="-285750">
              <a:buFontTx/>
              <a:buChar char="-"/>
            </a:pPr>
            <a:r>
              <a:rPr lang="en-US" dirty="0">
                <a:hlinkClick r:id="rId11"/>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Working with multiple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a:p>
            <a:pPr marL="285750" indent="-285750">
              <a:buFontTx/>
              <a:buChar char="-"/>
            </a:pPr>
            <a:r>
              <a:rPr lang="en-US" dirty="0">
                <a:hlinkClick r:id="rId7"/>
              </a:rPr>
              <a:t>View2.controller.js</a:t>
            </a:r>
            <a:endParaRPr lang="en-US" dirty="0"/>
          </a:p>
          <a:p>
            <a:pPr marL="285750" indent="-285750">
              <a:buFontTx/>
              <a:buChar char="-"/>
            </a:pPr>
            <a:r>
              <a:rPr lang="en-US" dirty="0">
                <a:hlinkClick r:id="rId8"/>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707414" cy="5509200"/>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t>Concept of Base Controller</a:t>
            </a:r>
          </a:p>
          <a:p>
            <a:pPr marL="742950" lvl="1" indent="-285750">
              <a:buFont typeface="Arial" panose="020B0604020202020204" pitchFamily="34" charset="0"/>
              <a:buChar char="•"/>
            </a:pPr>
            <a:r>
              <a:rPr lang="en-US" sz="1600" dirty="0"/>
              <a:t>Formatter in UI5</a:t>
            </a:r>
          </a:p>
          <a:p>
            <a:pPr marL="742950" lvl="1" indent="-285750">
              <a:buFont typeface="Arial" panose="020B0604020202020204" pitchFamily="34" charset="0"/>
              <a:buChar char="•"/>
            </a:pPr>
            <a:r>
              <a:rPr lang="en-US" sz="1600" dirty="0"/>
              <a:t>User Experience and User Interface</a:t>
            </a:r>
          </a:p>
          <a:p>
            <a:pPr marL="742950" lvl="1" indent="-285750">
              <a:buFont typeface="Arial" panose="020B0604020202020204" pitchFamily="34" charset="0"/>
              <a:buChar char="•"/>
            </a:pPr>
            <a:r>
              <a:rPr lang="en-US" sz="1600" dirty="0"/>
              <a:t>Introduction to Fiori</a:t>
            </a:r>
          </a:p>
          <a:p>
            <a:pPr marL="742950" lvl="1" indent="-285750">
              <a:buFont typeface="Arial" panose="020B0604020202020204" pitchFamily="34" charset="0"/>
              <a:buChar char="•"/>
            </a:pPr>
            <a:r>
              <a:rPr lang="en-US" sz="1600" dirty="0"/>
              <a:t>Structure of  a fiori Project</a:t>
            </a:r>
          </a:p>
          <a:p>
            <a:pPr marL="742950" lvl="1" indent="-285750">
              <a:buFont typeface="Arial" panose="020B0604020202020204" pitchFamily="34" charset="0"/>
              <a:buChar char="•"/>
            </a:pPr>
            <a:r>
              <a:rPr lang="en-US" sz="1600" dirty="0"/>
              <a:t>Understanding the Component.js</a:t>
            </a:r>
          </a:p>
          <a:p>
            <a:pPr marL="742950" lvl="1" indent="-285750">
              <a:buFont typeface="Arial" panose="020B0604020202020204" pitchFamily="34" charset="0"/>
              <a:buChar char="•"/>
            </a:pPr>
            <a:r>
              <a:rPr lang="en-US" sz="1600" dirty="0"/>
              <a:t>Creating Component JS</a:t>
            </a:r>
          </a:p>
          <a:p>
            <a:pPr marL="742950" lvl="1" indent="-285750">
              <a:buFont typeface="Arial" panose="020B0604020202020204" pitchFamily="34" charset="0"/>
              <a:buChar char="•"/>
            </a:pPr>
            <a:r>
              <a:rPr lang="en-US" sz="1600" dirty="0"/>
              <a:t>Working with Multiple Views</a:t>
            </a:r>
          </a:p>
          <a:p>
            <a:pPr marL="742950" lvl="1" indent="-285750">
              <a:buFont typeface="Arial" panose="020B0604020202020204" pitchFamily="34" charset="0"/>
              <a:buChar char="•"/>
            </a:pPr>
            <a:r>
              <a:rPr lang="en-US" sz="1600" dirty="0"/>
              <a:t>Navigation between views</a:t>
            </a:r>
          </a:p>
          <a:p>
            <a:pPr marL="742950" lvl="1" indent="-285750">
              <a:buFont typeface="Arial" panose="020B0604020202020204" pitchFamily="34" charset="0"/>
              <a:buChar char="•"/>
            </a:pPr>
            <a:r>
              <a:rPr lang="en-US" sz="1600" dirty="0"/>
              <a:t>Introduction to </a:t>
            </a:r>
            <a:r>
              <a:rPr lang="en-US" sz="1600" b="1" dirty="0" err="1"/>
              <a:t>manifest.json</a:t>
            </a:r>
            <a:endParaRPr lang="en-US" sz="1600" b="1" dirty="0"/>
          </a:p>
          <a:p>
            <a:pPr marL="742950" lvl="1" indent="-285750">
              <a:buFont typeface="Arial" panose="020B0604020202020204" pitchFamily="34" charset="0"/>
              <a:buChar char="•"/>
            </a:pPr>
            <a:r>
              <a:rPr lang="en-US" sz="1600" dirty="0"/>
              <a:t>Understanding the structure of </a:t>
            </a:r>
            <a:r>
              <a:rPr lang="en-US" sz="1600" dirty="0" err="1"/>
              <a:t>manifest.json</a:t>
            </a: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Introduction to List Control in UI5</a:t>
            </a:r>
          </a:p>
          <a:p>
            <a:pPr marL="742950" lvl="1" indent="-285750">
              <a:buFont typeface="Arial" panose="020B0604020202020204" pitchFamily="34" charset="0"/>
              <a:buChar char="•"/>
            </a:pPr>
            <a:r>
              <a:rPr lang="en-US" sz="1600" dirty="0"/>
              <a:t>Types of List Control</a:t>
            </a:r>
          </a:p>
          <a:p>
            <a:pPr marL="742950" lvl="1" indent="-285750">
              <a:buFont typeface="Arial" panose="020B0604020202020204" pitchFamily="34" charset="0"/>
              <a:buChar char="•"/>
            </a:pPr>
            <a:r>
              <a:rPr lang="en-US" sz="1600" dirty="0"/>
              <a:t>Binding of List control</a:t>
            </a:r>
          </a:p>
          <a:p>
            <a:pPr marL="742950" lvl="1" indent="-285750">
              <a:buFont typeface="Arial" panose="020B0604020202020204" pitchFamily="34" charset="0"/>
              <a:buChar char="•"/>
            </a:pPr>
            <a:r>
              <a:rPr lang="en-US" sz="1600" dirty="0"/>
              <a:t>Understanding the List Modes</a:t>
            </a:r>
          </a:p>
          <a:p>
            <a:pPr marL="742950" lvl="1" indent="-285750">
              <a:buFont typeface="Arial" panose="020B0604020202020204" pitchFamily="34" charset="0"/>
              <a:buChar char="•"/>
            </a:pPr>
            <a:r>
              <a:rPr lang="en-US" sz="1600" dirty="0"/>
              <a:t>Understanding how to search data using Search Field</a:t>
            </a:r>
          </a:p>
          <a:p>
            <a:pPr marL="742950" lvl="1" indent="-285750">
              <a:buFont typeface="Arial" panose="020B0604020202020204" pitchFamily="34" charset="0"/>
              <a:buChar char="•"/>
            </a:pPr>
            <a:r>
              <a:rPr lang="en-US" sz="1600" dirty="0"/>
              <a:t>Introduction to the Data Filtering</a:t>
            </a:r>
          </a:p>
          <a:p>
            <a:pPr marL="742950" lvl="1" indent="-285750">
              <a:buFont typeface="Arial" panose="020B0604020202020204" pitchFamily="34" charset="0"/>
              <a:buChar char="•"/>
            </a:pPr>
            <a:r>
              <a:rPr lang="en-US" sz="1600" dirty="0"/>
              <a:t>Adding toolbar in the application.</a:t>
            </a:r>
          </a:p>
          <a:p>
            <a:pPr marL="742950" lvl="1" indent="-285750">
              <a:buFont typeface="Arial" panose="020B0604020202020204" pitchFamily="34" charset="0"/>
              <a:buChar char="•"/>
            </a:pPr>
            <a:r>
              <a:rPr lang="en-US" sz="1600" dirty="0"/>
              <a:t>Showing a Message Box.</a:t>
            </a:r>
          </a:p>
          <a:p>
            <a:pPr marL="742950" lvl="1" indent="-285750">
              <a:buFont typeface="Arial" panose="020B0604020202020204" pitchFamily="34" charset="0"/>
              <a:buChar char="•"/>
            </a:pPr>
            <a:r>
              <a:rPr lang="en-US" sz="1600" dirty="0"/>
              <a:t>Introduction to Worklist Fiori Application</a:t>
            </a:r>
          </a:p>
          <a:p>
            <a:pPr marL="742950" lvl="1" indent="-285750">
              <a:buClr>
                <a:schemeClr val="tx1"/>
              </a:buClr>
              <a:buFont typeface="Arial" panose="020B0604020202020204" pitchFamily="34" charset="0"/>
              <a:buChar char="•"/>
            </a:pP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FC2FBDF6-DC40-444C-8C1A-B32F033E1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List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add some commonly used list controls to the view. We will also see how to use the samples given in the UI5 SDK.</a:t>
            </a:r>
          </a:p>
          <a:p>
            <a:endParaRPr lang="en-US" dirty="0"/>
          </a:p>
          <a:p>
            <a:r>
              <a:rPr lang="en-US" dirty="0"/>
              <a:t>Exercise code/resource:-</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Colourful illustration of programmer working Free Vector">
            <a:extLst>
              <a:ext uri="{FF2B5EF4-FFF2-40B4-BE49-F238E27FC236}">
                <a16:creationId xmlns:a16="http://schemas.microsoft.com/office/drawing/2014/main" id="{CC7D83E9-BBD5-41EA-B276-73CAECF063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8" b="12213"/>
          <a:stretch/>
        </p:blipFill>
        <p:spPr bwMode="auto">
          <a:xfrm>
            <a:off x="6714468" y="1781711"/>
            <a:ext cx="5024559" cy="44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11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List Items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E24DC50-E16F-4F70-9D07-81FC2F598B19}"/>
              </a:ext>
            </a:extLst>
          </p:cNvPr>
          <p:cNvSpPr txBox="1"/>
          <p:nvPr/>
        </p:nvSpPr>
        <p:spPr>
          <a:xfrm>
            <a:off x="261764" y="779090"/>
            <a:ext cx="11161643" cy="2861681"/>
          </a:xfrm>
          <a:prstGeom prst="rect">
            <a:avLst/>
          </a:prstGeom>
          <a:noFill/>
        </p:spPr>
        <p:txBody>
          <a:bodyPr wrap="square" rtlCol="0">
            <a:spAutoFit/>
          </a:bodyPr>
          <a:lstStyle/>
          <a:p>
            <a:r>
              <a:rPr lang="en-US" dirty="0"/>
              <a:t>Now we will bind the list form some demo data. But before we start, we need some demo data in json file. The data is provided in exercise as fruits.json.</a:t>
            </a:r>
          </a:p>
          <a:p>
            <a:endParaRPr lang="en-US" dirty="0"/>
          </a:p>
          <a:p>
            <a:r>
              <a:rPr lang="en-US" dirty="0"/>
              <a:t>It contains 3 entity sets:</a:t>
            </a:r>
          </a:p>
          <a:p>
            <a:endParaRPr lang="en-US" dirty="0"/>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 currency, unit, availability (available, discontinued, out of stock), season, photo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lat, lng -10</a:t>
            </a:r>
          </a:p>
          <a:p>
            <a:pPr defTabSz="914126"/>
            <a:r>
              <a:rPr lang="en-US" sz="1799" b="1" dirty="0">
                <a:solidFill>
                  <a:prstClr val="black"/>
                </a:solidFill>
                <a:latin typeface="Calibri"/>
              </a:rPr>
              <a:t>supplier – </a:t>
            </a:r>
            <a:r>
              <a:rPr lang="en-US" sz="1799" dirty="0">
                <a:solidFill>
                  <a:prstClr val="black"/>
                </a:solidFill>
                <a:latin typeface="Calibri"/>
              </a:rPr>
              <a:t>name, contactPerson, contactNo, sinceWhen, city, speciality :[“name of fruits”] -10</a:t>
            </a:r>
          </a:p>
          <a:p>
            <a:pPr defTabSz="914126"/>
            <a:endParaRPr lang="en-US" sz="1799" b="1" dirty="0">
              <a:solidFill>
                <a:prstClr val="black"/>
              </a:solidFill>
              <a:latin typeface="Calibri"/>
            </a:endParaRPr>
          </a:p>
        </p:txBody>
      </p:sp>
      <p:pic>
        <p:nvPicPr>
          <p:cNvPr id="3" name="Picture 2">
            <a:extLst>
              <a:ext uri="{FF2B5EF4-FFF2-40B4-BE49-F238E27FC236}">
                <a16:creationId xmlns:a16="http://schemas.microsoft.com/office/drawing/2014/main" id="{C8B94851-AE58-4148-B08F-21B0EB824A23}"/>
              </a:ext>
            </a:extLst>
          </p:cNvPr>
          <p:cNvPicPr>
            <a:picLocks noChangeAspect="1"/>
          </p:cNvPicPr>
          <p:nvPr/>
        </p:nvPicPr>
        <p:blipFill>
          <a:blip r:embed="rId3"/>
          <a:stretch>
            <a:fillRect/>
          </a:stretch>
        </p:blipFill>
        <p:spPr>
          <a:xfrm>
            <a:off x="2898922" y="3429000"/>
            <a:ext cx="4448269" cy="3128726"/>
          </a:xfrm>
          <a:prstGeom prst="rect">
            <a:avLst/>
          </a:prstGeom>
        </p:spPr>
      </p:pic>
    </p:spTree>
    <p:extLst>
      <p:ext uri="{BB962C8B-B14F-4D97-AF65-F5344CB8AC3E}">
        <p14:creationId xmlns:p14="http://schemas.microsoft.com/office/powerpoint/2010/main" val="2294320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8FBB71D-5C4B-44E0-868A-A77AB4BC6649}"/>
              </a:ext>
            </a:extLst>
          </p:cNvPr>
          <p:cNvSpPr txBox="1"/>
          <p:nvPr/>
        </p:nvSpPr>
        <p:spPr>
          <a:xfrm>
            <a:off x="261765" y="2525820"/>
            <a:ext cx="6506784" cy="2862322"/>
          </a:xfrm>
          <a:prstGeom prst="rect">
            <a:avLst/>
          </a:prstGeom>
          <a:noFill/>
        </p:spPr>
        <p:txBody>
          <a:bodyPr wrap="square" rtlCol="0">
            <a:spAutoFit/>
          </a:bodyPr>
          <a:lstStyle/>
          <a:p>
            <a:pPr marL="0" indent="0" algn="l">
              <a:buNone/>
            </a:pPr>
            <a:r>
              <a:rPr lang="en-US" sz="1800" b="1" i="0" dirty="0">
                <a:solidFill>
                  <a:schemeClr val="tx1">
                    <a:lumMod val="95000"/>
                    <a:lumOff val="5000"/>
                  </a:schemeClr>
                </a:solidFill>
                <a:effectLst/>
                <a:latin typeface="Calibri (Body)"/>
              </a:rPr>
              <a:t>Automatic Model Instantiation</a:t>
            </a:r>
          </a:p>
          <a:p>
            <a:pPr algn="just"/>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just"/>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p:txBody>
      </p:sp>
      <p:pic>
        <p:nvPicPr>
          <p:cNvPr id="5" name="Picture 4">
            <a:extLst>
              <a:ext uri="{FF2B5EF4-FFF2-40B4-BE49-F238E27FC236}">
                <a16:creationId xmlns:a16="http://schemas.microsoft.com/office/drawing/2014/main" id="{A2702084-5560-429A-97A5-6C8C2CBF8BEC}"/>
              </a:ext>
            </a:extLst>
          </p:cNvPr>
          <p:cNvPicPr>
            <a:picLocks noChangeAspect="1"/>
          </p:cNvPicPr>
          <p:nvPr/>
        </p:nvPicPr>
        <p:blipFill>
          <a:blip r:embed="rId3"/>
          <a:stretch>
            <a:fillRect/>
          </a:stretch>
        </p:blipFill>
        <p:spPr>
          <a:xfrm>
            <a:off x="6768549" y="2893893"/>
            <a:ext cx="5161686" cy="2521193"/>
          </a:xfrm>
          <a:prstGeom prst="rect">
            <a:avLst/>
          </a:prstGeom>
        </p:spPr>
      </p:pic>
    </p:spTree>
    <p:extLst>
      <p:ext uri="{BB962C8B-B14F-4D97-AF65-F5344CB8AC3E}">
        <p14:creationId xmlns:p14="http://schemas.microsoft.com/office/powerpoint/2010/main" val="3306767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Object List Item with demo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Instantiate our model in Manifest.json and then bind the newly created model with the List in the view.</a:t>
            </a:r>
          </a:p>
          <a:p>
            <a:r>
              <a:rPr lang="en-US" dirty="0"/>
              <a:t>Along with that we will also use some formatter in the list.</a:t>
            </a:r>
          </a:p>
          <a:p>
            <a:endParaRPr lang="en-US" dirty="0"/>
          </a:p>
          <a:p>
            <a:r>
              <a:rPr lang="en-US" dirty="0"/>
              <a:t>Exercise code/resource:</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manifest.json</a:t>
            </a:r>
            <a:endParaRPr lang="en-US" dirty="0"/>
          </a:p>
          <a:p>
            <a:pPr marL="285750" indent="-285750">
              <a:buFontTx/>
              <a:buChar char="-"/>
            </a:pPr>
            <a:r>
              <a:rPr lang="en-US" dirty="0">
                <a:hlinkClick r:id="rId5"/>
              </a:rPr>
              <a:t>fruits.json</a:t>
            </a:r>
            <a:endParaRPr lang="en-US" dirty="0"/>
          </a:p>
          <a:p>
            <a:pPr marL="285750" indent="-285750">
              <a:buFontTx/>
              <a:buChar char="-"/>
            </a:pPr>
            <a:r>
              <a:rPr lang="en-US" dirty="0">
                <a:hlinkClick r:id="rId6"/>
              </a:rPr>
              <a:t>formatter.js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7D56016-B8DC-4833-8E83-7C01BAE7E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787" y="1620735"/>
            <a:ext cx="5214449" cy="43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70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2341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Search Fields to Filter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02523" cy="3693319"/>
          </a:xfrm>
          <a:prstGeom prst="rect">
            <a:avLst/>
          </a:prstGeom>
          <a:noFill/>
        </p:spPr>
        <p:txBody>
          <a:bodyPr wrap="square" rtlCol="0">
            <a:spAutoFit/>
          </a:bodyPr>
          <a:lstStyle/>
          <a:p>
            <a:pPr algn="just"/>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pPr algn="just"/>
            <a:endParaRPr lang="en-US" dirty="0"/>
          </a:p>
          <a:p>
            <a:pPr algn="just"/>
            <a:r>
              <a:rPr lang="en-US" dirty="0"/>
              <a:t>In this exercise we will implement the search functionality in our application to filter data in fruits list.</a:t>
            </a:r>
          </a:p>
          <a:p>
            <a:pPr algn="just"/>
            <a:endParaRPr lang="en-US" dirty="0"/>
          </a:p>
          <a:p>
            <a:pPr algn="just"/>
            <a:r>
              <a:rPr lang="en-US" dirty="0"/>
              <a:t>Exercise code/resource:</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a:p>
            <a:pPr algn="just"/>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AAC1C5-D49B-42E8-BCD1-7EFB0105D0A2}"/>
              </a:ext>
            </a:extLst>
          </p:cNvPr>
          <p:cNvPicPr>
            <a:picLocks noChangeAspect="1"/>
          </p:cNvPicPr>
          <p:nvPr/>
        </p:nvPicPr>
        <p:blipFill>
          <a:blip r:embed="rId5"/>
          <a:stretch>
            <a:fillRect/>
          </a:stretch>
        </p:blipFill>
        <p:spPr>
          <a:xfrm>
            <a:off x="6096000" y="3059111"/>
            <a:ext cx="5513366" cy="2282043"/>
          </a:xfrm>
          <a:prstGeom prst="rect">
            <a:avLst/>
          </a:prstGeom>
          <a:ln>
            <a:solidFill>
              <a:schemeClr val="tx1"/>
            </a:solidFill>
          </a:ln>
        </p:spPr>
      </p:pic>
    </p:spTree>
    <p:extLst>
      <p:ext uri="{BB962C8B-B14F-4D97-AF65-F5344CB8AC3E}">
        <p14:creationId xmlns:p14="http://schemas.microsoft.com/office/powerpoint/2010/main" val="2560297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View2.controller.js</a:t>
            </a:r>
            <a:endParaRPr lang="en-US" dirty="0"/>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6"/>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7"/>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8"/>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 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9112893F-B814-2AE1-0D7D-10590DD92099}"/>
                  </a:ext>
                </a:extLst>
              </p14:cNvPr>
              <p14:cNvContentPartPr/>
              <p14:nvPr/>
            </p14:nvContentPartPr>
            <p14:xfrm>
              <a:off x="781200" y="2730600"/>
              <a:ext cx="3867480" cy="3225960"/>
            </p14:xfrm>
          </p:contentPart>
        </mc:Choice>
        <mc:Fallback>
          <p:pic>
            <p:nvPicPr>
              <p:cNvPr id="3" name="Ink 2">
                <a:extLst>
                  <a:ext uri="{FF2B5EF4-FFF2-40B4-BE49-F238E27FC236}">
                    <a16:creationId xmlns:a16="http://schemas.microsoft.com/office/drawing/2014/main" id="{9112893F-B814-2AE1-0D7D-10590DD92099}"/>
                  </a:ext>
                </a:extLst>
              </p:cNvPr>
              <p:cNvPicPr/>
              <p:nvPr/>
            </p:nvPicPr>
            <p:blipFill>
              <a:blip r:embed="rId8"/>
              <a:stretch>
                <a:fillRect/>
              </a:stretch>
            </p:blipFill>
            <p:spPr>
              <a:xfrm>
                <a:off x="771840" y="2721240"/>
                <a:ext cx="3886200" cy="3244680"/>
              </a:xfrm>
              <a:prstGeom prst="rect">
                <a:avLst/>
              </a:prstGeom>
            </p:spPr>
          </p:pic>
        </mc:Fallback>
      </mc:AlternateContent>
    </p:spTree>
    <p:extLst>
      <p:ext uri="{BB962C8B-B14F-4D97-AF65-F5344CB8AC3E}">
        <p14:creationId xmlns:p14="http://schemas.microsoft.com/office/powerpoint/2010/main" val="3855139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93379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10638</TotalTime>
  <Words>3051</Words>
  <Application>Microsoft Office PowerPoint</Application>
  <PresentationFormat>Widescreen</PresentationFormat>
  <Paragraphs>376</Paragraphs>
  <Slides>34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(Body)</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701</cp:revision>
  <dcterms:created xsi:type="dcterms:W3CDTF">2016-07-10T03:33:26Z</dcterms:created>
  <dcterms:modified xsi:type="dcterms:W3CDTF">2022-07-15T07:29:45Z</dcterms:modified>
</cp:coreProperties>
</file>